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2508-01D7-471E-9CE0-E07CD6FB3AB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91BF1-4C41-4A61-B1A3-43C84F2718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2508-01D7-471E-9CE0-E07CD6FB3AB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91BF1-4C41-4A61-B1A3-43C84F2718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2508-01D7-471E-9CE0-E07CD6FB3AB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91BF1-4C41-4A61-B1A3-43C84F2718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2508-01D7-471E-9CE0-E07CD6FB3AB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91BF1-4C41-4A61-B1A3-43C84F2718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2508-01D7-471E-9CE0-E07CD6FB3AB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91BF1-4C41-4A61-B1A3-43C84F2718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2508-01D7-471E-9CE0-E07CD6FB3AB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91BF1-4C41-4A61-B1A3-43C84F2718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2508-01D7-471E-9CE0-E07CD6FB3AB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91BF1-4C41-4A61-B1A3-43C84F2718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2508-01D7-471E-9CE0-E07CD6FB3AB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91BF1-4C41-4A61-B1A3-43C84F2718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2508-01D7-471E-9CE0-E07CD6FB3AB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91BF1-4C41-4A61-B1A3-43C84F2718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2508-01D7-471E-9CE0-E07CD6FB3AB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91BF1-4C41-4A61-B1A3-43C84F2718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2508-01D7-471E-9CE0-E07CD6FB3AB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91BF1-4C41-4A61-B1A3-43C84F2718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42508-01D7-471E-9CE0-E07CD6FB3AB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91BF1-4C41-4A61-B1A3-43C84F27182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.pinimg.com/originals/50/95/20/5095204bae27ff68716738cc237cc4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858312" cy="621510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3429000"/>
            <a:ext cx="738631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Классный час </a:t>
            </a:r>
            <a:endParaRPr lang="ru-RU" sz="54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Историческая правда»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97791" cy="3070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928802"/>
            <a:ext cx="4505325" cy="254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286124"/>
            <a:ext cx="3919537" cy="26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3" y="142852"/>
            <a:ext cx="8906377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3385133" cy="494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42852"/>
            <a:ext cx="3552809" cy="5329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1142984"/>
            <a:ext cx="3487451" cy="523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497205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0014" y="3571876"/>
            <a:ext cx="5533986" cy="31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214290"/>
            <a:ext cx="3214710" cy="3472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3.bp.blogspot.com/-VAz19u6f_Tk/WZtAIo8ohpI/AAAAAAAAILg/t7x_0Pq7yP8rJdoZpyvfyNkjJz8lowruACLcBGAs/s1600/Technosotnya.com_0039045835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89238" cy="3864316"/>
          </a:xfrm>
          <a:prstGeom prst="rect">
            <a:avLst/>
          </a:prstGeom>
          <a:noFill/>
        </p:spPr>
      </p:pic>
      <p:pic>
        <p:nvPicPr>
          <p:cNvPr id="8196" name="Picture 4" descr="https://avatars.mds.yandex.net/get-zen_doc/3813718/pub_621de652fc011919db419455_621def92fc011919db4ad856/scale_12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357562"/>
            <a:ext cx="4671994" cy="3297162"/>
          </a:xfrm>
          <a:prstGeom prst="rect">
            <a:avLst/>
          </a:prstGeom>
          <a:noFill/>
        </p:spPr>
      </p:pic>
      <p:pic>
        <p:nvPicPr>
          <p:cNvPr id="8198" name="Picture 6" descr="https://cdn.iz.ru/sites/default/files/styles/900x506/public/news-2022-02/2022-02-23T205435Z_1312199582_RC2RPS938IO1_RTRMADP_3_UKRAINE-CRISIS-EVACUATION%20copy.jpg?itok=-ZZJ-OI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571480"/>
            <a:ext cx="4286248" cy="2690972"/>
          </a:xfrm>
          <a:prstGeom prst="rect">
            <a:avLst/>
          </a:prstGeom>
          <a:noFill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95822" y="3357562"/>
            <a:ext cx="454817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pinimg.com/originals/50/95/20/5095204bae27ff68716738cc237cc4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858312" cy="6429420"/>
          </a:xfrm>
          <a:prstGeom prst="rect">
            <a:avLst/>
          </a:prstGeom>
          <a:noFill/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85720" y="3714752"/>
            <a:ext cx="614366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Gotham Pro"/>
              </a:rPr>
              <a:t>Часть 1. Мы — родственные народы? </a:t>
            </a:r>
            <a:endParaRPr kumimoji="0" lang="ru-RU" altLang="zh-CN" sz="2000" b="0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Gotham Pro"/>
              </a:rPr>
              <a:t>Часть 2. Можно ли переписать историю?</a:t>
            </a:r>
            <a:endParaRPr kumimoji="0" lang="ru-RU" altLang="zh-CN" sz="2000" b="0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Gotham Pro"/>
              </a:rPr>
              <a:t>Часть 3. Как Украина и Россия пришли к тому, что сейчас есть?</a:t>
            </a:r>
            <a:endParaRPr kumimoji="0" lang="ru-RU" altLang="zh-CN" sz="2000" b="0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Gotham Pro"/>
              </a:rPr>
              <a:t>Часть 4. Что сейчас делает Россия? А что делают страны Запада?</a:t>
            </a:r>
            <a:endParaRPr kumimoji="0" lang="ru-RU" altLang="zh-CN" sz="2000" b="0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Gotham Pro"/>
              </a:rPr>
              <a:t>Часть 5. (Практическая) Детское подземелье. Подарим солнце детям!</a:t>
            </a:r>
            <a:endParaRPr kumimoji="0" lang="ru-RU" altLang="zh-CN" sz="2000" b="0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33350"/>
            <a:ext cx="9001156" cy="659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" y="561975"/>
            <a:ext cx="9086850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38113"/>
            <a:ext cx="8929718" cy="658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42888"/>
            <a:ext cx="8786874" cy="637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12" y="142852"/>
            <a:ext cx="9001188" cy="6506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001156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82175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57150"/>
            <a:ext cx="9144000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4470"/>
            <a:ext cx="9143999" cy="6477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0488"/>
            <a:ext cx="91440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338"/>
            <a:ext cx="9072594" cy="679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71543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857224" y="4714884"/>
            <a:ext cx="71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/>
              <a:t>Денацифицировать</a:t>
            </a:r>
            <a:r>
              <a:rPr lang="ru-RU" dirty="0"/>
              <a:t> – освободить от влияния нацистов, зачистить от </a:t>
            </a:r>
            <a:r>
              <a:rPr lang="ru-RU" dirty="0" err="1"/>
              <a:t>пронацистки</a:t>
            </a:r>
            <a:r>
              <a:rPr lang="ru-RU" dirty="0"/>
              <a:t> настроенных людей и идеологий</a:t>
            </a:r>
            <a:r>
              <a:rPr lang="ru-RU" dirty="0" smtClean="0"/>
              <a:t>. </a:t>
            </a:r>
          </a:p>
          <a:p>
            <a:r>
              <a:rPr lang="ru-RU" u="sng" dirty="0" smtClean="0"/>
              <a:t>Демилитаризовать</a:t>
            </a:r>
            <a:r>
              <a:rPr lang="ru-RU" dirty="0" smtClean="0"/>
              <a:t> </a:t>
            </a:r>
            <a:r>
              <a:rPr lang="ru-RU" dirty="0"/>
              <a:t>– уничтожить военный потенциал. Говоря простыми словами, полностью разоружить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14"/>
            <a:ext cx="9001156" cy="65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14282" y="142852"/>
            <a:ext cx="442915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Детское подземелье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.pinimg.com/originals/50/95/20/5095204bae27ff68716738cc237cc4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858312" cy="621510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3643314"/>
            <a:ext cx="577376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Пусть всегда будет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солнце!!!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100</Words>
  <Application>Microsoft Office PowerPoint</Application>
  <PresentationFormat>Экран (4:3)</PresentationFormat>
  <Paragraphs>12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Сердж</dc:creator>
  <cp:lastModifiedBy>УЧЕНИК</cp:lastModifiedBy>
  <cp:revision>12</cp:revision>
  <dcterms:created xsi:type="dcterms:W3CDTF">2022-03-01T17:43:42Z</dcterms:created>
  <dcterms:modified xsi:type="dcterms:W3CDTF">2022-03-02T10:06:26Z</dcterms:modified>
</cp:coreProperties>
</file>